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1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850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42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51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786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91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04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4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6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07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07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95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51B7F-4107-4F1C-AC05-C5A6764587DA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D9C1F-69BA-4FDB-B3A8-9454879F24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63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308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5" y="182563"/>
            <a:ext cx="1021769" cy="102176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1289399" y="508781"/>
            <a:ext cx="5348468" cy="36933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FFC000"/>
                  </a:solidFill>
                </a:ln>
              </a:rPr>
              <a:t>MAZE Global Superstore</a:t>
            </a:r>
            <a:endParaRPr lang="en-IN" dirty="0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9734" y="3105834"/>
            <a:ext cx="8150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63500">
                    <a:srgbClr val="00B0F0"/>
                  </a:glow>
                </a:effectLst>
                <a:latin typeface="Comic Sans MS" panose="030F0702030302020204" pitchFamily="66" charset="0"/>
              </a:rPr>
              <a:t>The Global Superstore dataset is data from a global retail chain that sells office supplies, Furniture and Technology Stuff</a:t>
            </a:r>
            <a:r>
              <a:rPr lang="en-US" dirty="0" smtClean="0">
                <a:effectLst>
                  <a:glow rad="63500">
                    <a:srgbClr val="00B0F0"/>
                  </a:glow>
                </a:effectLst>
                <a:latin typeface="Comic Sans MS" panose="030F0702030302020204" pitchFamily="66" charset="0"/>
              </a:rPr>
              <a:t>.</a:t>
            </a:r>
          </a:p>
          <a:p>
            <a:endParaRPr lang="en-US" dirty="0">
              <a:effectLst>
                <a:glow rad="63500">
                  <a:srgbClr val="00B0F0"/>
                </a:glow>
              </a:effectLst>
              <a:latin typeface="Comic Sans MS" panose="030F0702030302020204" pitchFamily="66" charset="0"/>
            </a:endParaRPr>
          </a:p>
          <a:p>
            <a:endParaRPr lang="en-US" dirty="0" smtClean="0">
              <a:effectLst>
                <a:glow rad="63500">
                  <a:srgbClr val="00B0F0"/>
                </a:glow>
              </a:effectLst>
              <a:latin typeface="Comic Sans MS" panose="030F0702030302020204" pitchFamily="66" charset="0"/>
            </a:endParaRPr>
          </a:p>
          <a:p>
            <a:r>
              <a:rPr lang="en-US" dirty="0" smtClean="0">
                <a:effectLst>
                  <a:glow rad="63500">
                    <a:srgbClr val="00B0F0"/>
                  </a:glow>
                </a:effectLst>
                <a:latin typeface="Comic Sans MS" panose="030F0702030302020204" pitchFamily="66" charset="0"/>
              </a:rPr>
              <a:t>Our target is to create a dashboard based on this imaginary company dataset.</a:t>
            </a:r>
            <a:endParaRPr lang="en-IN" dirty="0">
              <a:effectLst>
                <a:glow rad="63500">
                  <a:srgbClr val="00B0F0"/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Shot_20230125_0100427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422" y="391936"/>
            <a:ext cx="11015134" cy="5737931"/>
          </a:xfrm>
          <a:scene3d>
            <a:camera prst="obliqueTopLeft"/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2110458" y="6129867"/>
            <a:ext cx="897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Report Comparison of 4 years </a:t>
            </a:r>
            <a:r>
              <a:rPr lang="en-IN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i.e.2012,2013,2014 and 2015 </a:t>
            </a:r>
            <a:r>
              <a:rPr lang="en-IN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as per imaginary dataset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202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51</Words>
  <Application>Microsoft Office PowerPoint</Application>
  <PresentationFormat>Widescreen</PresentationFormat>
  <Paragraphs>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5</cp:revision>
  <dcterms:created xsi:type="dcterms:W3CDTF">2023-01-24T18:13:00Z</dcterms:created>
  <dcterms:modified xsi:type="dcterms:W3CDTF">2023-01-24T19:51:39Z</dcterms:modified>
</cp:coreProperties>
</file>